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10080625" cy="7559675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380" y="66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290D2B49-AC8F-4833-A259-A5BDBA83D3E7}" type="slidenum">
              <a:t>‹#›</a:t>
            </a:fld>
            <a:endParaRPr lang="ru-RU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3668785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x-none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r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lvl="0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lvl="0" algn="r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fld id="{904A9A1E-8096-4C31-A83F-033F366D508B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2060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x-none" sz="2000" b="0" i="0" u="none" strike="noStrike" kern="1200">
        <a:ln>
          <a:noFill/>
        </a:ln>
        <a:latin typeface="Arial" pitchFamily="18"/>
        <a:cs typeface="Tahoma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>
            <a:spAutoFit/>
          </a:bodyPr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435503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165820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550172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300772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426814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752738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115776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544841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729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057365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224400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48175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958647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754345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457436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196406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817355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555865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16136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D0787D0-62B8-42C5-ADB3-1528D6CDE25A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3400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F9D0F4F-8A52-4817-A6B8-654B9F4780AA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49285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8850" y="301625"/>
            <a:ext cx="22669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3212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0CA50A9-4AA1-4DAF-9609-CF8BB6C151C4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0997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F2FA709-7915-4177-96D9-9C010649CE38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67053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F820359-8D6C-4650-9659-6558A98D3407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09481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9287" cy="4384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60875" cy="4384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68D3AF1-8A98-427B-8FFE-4A00EA2240D2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63708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1A726BF-EF2D-4CEA-ADB4-44D8BC9B191D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07302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5DB6D5C-339B-4933-B791-4FD3D4043E99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6888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F0F2360-2973-4E27-AACE-C44C66CF270A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0015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C5B75EB-B52C-4B6A-8ABB-E14FD8D40EFA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37356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90632AE-48E4-425C-8915-130D454938F6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34697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503999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x-none"/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503999" y="1769040"/>
            <a:ext cx="9071640" cy="438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x-none" sz="2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x-none" sz="24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x-none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2"/>
          </p:nvPr>
        </p:nvSpPr>
        <p:spPr>
          <a:xfrm>
            <a:off x="503999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ctr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r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fld id="{0E6CA21C-0334-4831-9C66-0B4427F5EA71}" type="slidenum">
              <a:t>‹#›</a:t>
            </a:fld>
            <a:endParaRPr 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rtl="0" hangingPunct="0">
        <a:tabLst/>
        <a:defRPr lang="x-none" sz="4400" b="0" i="0" u="none" strike="noStrike" kern="1200">
          <a:ln>
            <a:noFill/>
          </a:ln>
          <a:latin typeface="Arial" pitchFamily="18"/>
          <a:cs typeface="Tahoma" pitchFamily="2"/>
        </a:defRPr>
      </a:lvl1pPr>
    </p:titleStyle>
    <p:bodyStyle>
      <a:lvl1pPr rtl="0" hangingPunct="0">
        <a:spcBef>
          <a:spcPts val="0"/>
        </a:spcBef>
        <a:spcAft>
          <a:spcPts val="1417"/>
        </a:spcAft>
        <a:tabLst/>
        <a:defRPr lang="x-none" sz="3200" b="0" i="0" u="none" strike="noStrike" kern="1200">
          <a:ln>
            <a:noFill/>
          </a:ln>
          <a:latin typeface="Arial" pitchFamily="18"/>
          <a:cs typeface="Tahoma" pitchFamily="2"/>
        </a:defRPr>
      </a:lvl1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60000" y="1353240"/>
            <a:ext cx="6660000" cy="9867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3200">
                <a:solidFill>
                  <a:srgbClr val="A80000"/>
                </a:solidFill>
                <a:latin typeface="Times New Roman" pitchFamily="18"/>
              </a:defRPr>
            </a:pPr>
            <a:r>
              <a:rPr lang="ru-RU" sz="3200" b="0" i="0" u="none" strike="noStrike" kern="1200">
                <a:ln>
                  <a:noFill/>
                </a:ln>
                <a:solidFill>
                  <a:srgbClr val="A80000"/>
                </a:solidFill>
                <a:latin typeface="Times New Roman" pitchFamily="18"/>
                <a:ea typeface="Andale Sans UI" pitchFamily="2"/>
                <a:cs typeface="Tahoma" pitchFamily="2"/>
              </a:rPr>
              <a:t>Хореографиялық ертегі қойылымы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4688" y="2357760"/>
            <a:ext cx="8280000" cy="468000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0" i="0" u="none" strike="noStrike" kern="1200" dirty="0" err="1">
                <a:ln>
                  <a:noFill/>
                </a:ln>
                <a:solidFill>
                  <a:srgbClr val="2BD27E"/>
                </a:solidFill>
                <a:latin typeface="Times New Roman" pitchFamily="18"/>
                <a:ea typeface="Andale Sans UI" pitchFamily="2"/>
                <a:cs typeface="Tahoma" pitchFamily="2"/>
              </a:rPr>
              <a:t>Мақсаты</a:t>
            </a:r>
            <a:r>
              <a:rPr lang="ru-RU" sz="2800" b="0" i="0" u="none" strike="noStrike" kern="1200" dirty="0">
                <a:ln>
                  <a:noFill/>
                </a:ln>
                <a:solidFill>
                  <a:srgbClr val="2BD27E"/>
                </a:solidFill>
                <a:latin typeface="Times New Roman" pitchFamily="18"/>
                <a:ea typeface="Andale Sans UI" pitchFamily="2"/>
                <a:cs typeface="Tahoma" pitchFamily="2"/>
              </a:rPr>
              <a:t>: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0" i="0" u="none" strike="noStrike" kern="1200" dirty="0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-</a:t>
            </a:r>
            <a:r>
              <a:rPr lang="ru-RU" sz="2800" b="0" i="0" u="none" strike="noStrike" kern="1200" dirty="0" err="1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қойылым</a:t>
            </a:r>
            <a:r>
              <a:rPr lang="ru-RU" sz="2800" b="0" i="0" u="none" strike="noStrike" kern="1200" dirty="0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 </a:t>
            </a:r>
            <a:r>
              <a:rPr lang="ru-RU" sz="2800" b="0" i="0" u="none" strike="noStrike" kern="1200" dirty="0" err="1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арқылы</a:t>
            </a:r>
            <a:r>
              <a:rPr lang="ru-RU" sz="2800" b="0" i="0" u="none" strike="noStrike" kern="1200" dirty="0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 </a:t>
            </a:r>
            <a:r>
              <a:rPr lang="ru-RU" sz="2800" b="0" i="0" u="none" strike="noStrike" kern="1200" dirty="0" err="1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жан-жануарлар</a:t>
            </a:r>
            <a:r>
              <a:rPr lang="ru-RU" sz="2800" b="0" i="0" u="none" strike="noStrike" kern="1200" dirty="0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 </a:t>
            </a:r>
            <a:r>
              <a:rPr lang="ru-RU" sz="2800" b="0" i="0" u="none" strike="noStrike" kern="1200" dirty="0" err="1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қимылын</a:t>
            </a:r>
            <a:r>
              <a:rPr lang="ru-RU" sz="2800" b="0" i="0" u="none" strike="noStrike" kern="1200" dirty="0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 </a:t>
            </a:r>
            <a:r>
              <a:rPr lang="ru-RU" sz="2800" b="0" i="0" u="none" strike="noStrike" kern="1200" dirty="0" err="1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жасауға</a:t>
            </a:r>
            <a:r>
              <a:rPr lang="ru-RU" sz="2800" b="0" i="0" u="none" strike="noStrike" kern="1200" dirty="0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 </a:t>
            </a:r>
            <a:r>
              <a:rPr lang="ru-RU" sz="2800" b="0" i="0" u="none" strike="noStrike" kern="1200" dirty="0" err="1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үйрету</a:t>
            </a:r>
            <a:r>
              <a:rPr lang="ru-RU" sz="2800" b="0" i="0" u="none" strike="noStrike" kern="1200" dirty="0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;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0" i="0" u="none" strike="noStrike" kern="1200" dirty="0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-</a:t>
            </a:r>
            <a:r>
              <a:rPr lang="ru-RU" sz="2800" b="0" i="0" u="none" strike="noStrike" kern="1200" dirty="0" err="1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образға</a:t>
            </a:r>
            <a:r>
              <a:rPr lang="ru-RU" sz="2800" b="0" i="0" u="none" strike="noStrike" kern="1200" dirty="0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 </a:t>
            </a:r>
            <a:r>
              <a:rPr lang="ru-RU" sz="2800" b="0" i="0" u="none" strike="noStrike" kern="1200" dirty="0" err="1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енгізі</a:t>
            </a:r>
            <a:r>
              <a:rPr lang="ru-RU" sz="2800" b="0" i="0" u="none" strike="noStrike" kern="1200" dirty="0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;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0" i="0" u="none" strike="noStrike" kern="1200" dirty="0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-ой-</a:t>
            </a:r>
            <a:r>
              <a:rPr lang="ru-RU" sz="2800" b="0" i="0" u="none" strike="noStrike" kern="1200" dirty="0" err="1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өрісін</a:t>
            </a:r>
            <a:r>
              <a:rPr lang="ru-RU" sz="2800" b="0" i="0" u="none" strike="noStrike" kern="1200" dirty="0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 </a:t>
            </a:r>
            <a:r>
              <a:rPr lang="ru-RU" sz="2800" b="0" i="0" u="none" strike="noStrike" kern="1200" dirty="0" err="1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дамыту</a:t>
            </a:r>
            <a:r>
              <a:rPr lang="ru-RU" sz="2800" b="0" i="0" u="none" strike="noStrike" kern="1200" dirty="0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;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0" i="0" u="none" strike="noStrike" kern="1200" dirty="0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-</a:t>
            </a:r>
            <a:r>
              <a:rPr lang="ru-RU" sz="2800" b="0" i="0" u="none" strike="noStrike" kern="1200" dirty="0" err="1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ертегіні</a:t>
            </a:r>
            <a:r>
              <a:rPr lang="ru-RU" sz="2800" b="0" i="0" u="none" strike="noStrike" kern="1200" dirty="0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 </a:t>
            </a:r>
            <a:r>
              <a:rPr lang="ru-RU" sz="2800" b="0" i="0" u="none" strike="noStrike" kern="1200" dirty="0" err="1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би</a:t>
            </a:r>
            <a:r>
              <a:rPr lang="ru-RU" sz="2800" b="0" i="0" u="none" strike="noStrike" kern="1200" dirty="0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 </a:t>
            </a:r>
            <a:r>
              <a:rPr lang="ru-RU" sz="2800" b="0" i="0" u="none" strike="noStrike" kern="1200" dirty="0" err="1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қимылдар</a:t>
            </a:r>
            <a:r>
              <a:rPr lang="ru-RU" sz="2800" b="0" i="0" u="none" strike="noStrike" kern="1200" dirty="0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 </a:t>
            </a:r>
            <a:r>
              <a:rPr lang="ru-RU" sz="2800" b="0" i="0" u="none" strike="noStrike" kern="1200" dirty="0" err="1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арқылы</a:t>
            </a:r>
            <a:r>
              <a:rPr lang="ru-RU" sz="2800" b="0" i="0" u="none" strike="noStrike" kern="1200" dirty="0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 </a:t>
            </a:r>
            <a:r>
              <a:rPr lang="ru-RU" sz="2800" b="0" i="0" u="none" strike="noStrike" kern="1200" dirty="0" err="1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көрермендерге</a:t>
            </a:r>
            <a:r>
              <a:rPr lang="ru-RU" sz="2800" b="0" i="0" u="none" strike="noStrike" kern="1200" dirty="0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 </a:t>
            </a:r>
            <a:r>
              <a:rPr lang="ru-RU" sz="2800" b="0" i="0" u="none" strike="noStrike" kern="1200" dirty="0" err="1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жеткізу</a:t>
            </a:r>
            <a:r>
              <a:rPr lang="ru-RU" sz="2800" b="0" i="0" u="none" strike="noStrike" kern="1200" dirty="0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;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0" i="0" u="none" strike="noStrike" kern="1200" dirty="0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-</a:t>
            </a:r>
            <a:r>
              <a:rPr lang="ru-RU" sz="2800" b="0" i="0" u="none" strike="noStrike" kern="1200" dirty="0" err="1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сахналық</a:t>
            </a:r>
            <a:r>
              <a:rPr lang="ru-RU" sz="2800" b="0" i="0" u="none" strike="noStrike" kern="1200" dirty="0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 </a:t>
            </a:r>
            <a:r>
              <a:rPr lang="ru-RU" sz="2800" b="0" i="0" u="none" strike="noStrike" kern="1200" dirty="0" err="1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шеберлігін</a:t>
            </a:r>
            <a:r>
              <a:rPr lang="ru-RU" sz="2800" b="0" i="0" u="none" strike="noStrike" kern="1200" dirty="0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, </a:t>
            </a:r>
            <a:r>
              <a:rPr lang="ru-RU" sz="2800" b="0" i="0" u="none" strike="noStrike" kern="1200" dirty="0" err="1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шығармашылығын</a:t>
            </a:r>
            <a:r>
              <a:rPr lang="ru-RU" sz="2800" b="0" i="0" u="none" strike="noStrike" kern="1200" dirty="0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 </a:t>
            </a:r>
            <a:r>
              <a:rPr lang="ru-RU" sz="2800" b="0" i="0" u="none" strike="noStrike" kern="1200" dirty="0" err="1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дамыту</a:t>
            </a:r>
            <a:endParaRPr lang="ru-RU" sz="2800" b="0" i="0" u="none" strike="noStrike" kern="1200" dirty="0">
              <a:ln>
                <a:noFill/>
              </a:ln>
              <a:latin typeface="Times New Roman" pitchFamily="18"/>
              <a:ea typeface="Andale Sans UI" pitchFamily="2"/>
              <a:cs typeface="Tahoma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0" i="0" u="none" strike="noStrike" kern="1200" dirty="0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-</a:t>
            </a:r>
            <a:r>
              <a:rPr lang="ru-RU" sz="2800" b="0" i="0" u="none" strike="noStrike" kern="1200" dirty="0" err="1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қойылым</a:t>
            </a:r>
            <a:r>
              <a:rPr lang="ru-RU" sz="2800" b="0" i="0" u="none" strike="noStrike" kern="1200" dirty="0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 </a:t>
            </a:r>
            <a:r>
              <a:rPr lang="ru-RU" sz="2800" b="0" i="0" u="none" strike="noStrike" kern="1200" dirty="0" err="1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арқылы</a:t>
            </a:r>
            <a:r>
              <a:rPr lang="ru-RU" sz="2800" b="0" i="0" u="none" strike="noStrike" kern="1200" dirty="0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 </a:t>
            </a:r>
            <a:r>
              <a:rPr lang="ru-RU" sz="2800" b="0" i="0" u="none" strike="noStrike" kern="1200" dirty="0" err="1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биге</a:t>
            </a:r>
            <a:r>
              <a:rPr lang="ru-RU" sz="2800" b="0" i="0" u="none" strike="noStrike" kern="1200" dirty="0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 </a:t>
            </a:r>
            <a:r>
              <a:rPr lang="ru-RU" sz="2800" b="0" i="0" u="none" strike="noStrike" kern="1200" dirty="0" err="1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деген</a:t>
            </a:r>
            <a:r>
              <a:rPr lang="ru-RU" sz="2800" b="0" i="0" u="none" strike="noStrike" kern="1200" dirty="0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 </a:t>
            </a:r>
            <a:r>
              <a:rPr lang="ru-RU" sz="2800" b="0" i="0" u="none" strike="noStrike" kern="1200" dirty="0" err="1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қызығушылығын</a:t>
            </a:r>
            <a:r>
              <a:rPr lang="ru-RU" sz="2800" b="0" i="0" u="none" strike="noStrike" kern="1200" dirty="0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 </a:t>
            </a:r>
            <a:r>
              <a:rPr lang="ru-RU" sz="2800" b="0" i="0" u="none" strike="noStrike" kern="1200" dirty="0" err="1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арттыру</a:t>
            </a:r>
            <a:r>
              <a:rPr lang="ru-RU" sz="2800" b="0" i="0" u="none" strike="noStrike" kern="1200" dirty="0">
                <a:ln>
                  <a:noFill/>
                </a:ln>
                <a:latin typeface="Times New Roman" pitchFamily="18"/>
                <a:ea typeface="Andale Sans UI" pitchFamily="2"/>
                <a:cs typeface="Tahoma" pitchFamily="2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x-none"/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141920" y="1769040"/>
            <a:ext cx="8375399" cy="4710960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x-none"/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722159" y="1080000"/>
            <a:ext cx="8360640" cy="5580000"/>
          </a:xfr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x-none"/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916639" y="0"/>
            <a:ext cx="5959800" cy="7560000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x-none"/>
              <a:t>"Бауырсақ" ертегісінен көрініс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116440" y="1769040"/>
            <a:ext cx="5846399" cy="4384800"/>
          </a:xfr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x-none"/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900000" y="1589040"/>
            <a:ext cx="8375399" cy="4710960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x-none"/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961559" y="900000"/>
            <a:ext cx="8159400" cy="6120000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x-none"/>
              <a:t>"Қызыл телпек" ертегісі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800000" y="2160000"/>
            <a:ext cx="6577200" cy="4384800"/>
          </a:xfr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x-none"/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258199" y="1080000"/>
            <a:ext cx="8107919" cy="5400000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x-none"/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141920" y="1769040"/>
            <a:ext cx="7795440" cy="4384800"/>
          </a:xfr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x-none"/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26520" y="180000"/>
            <a:ext cx="9360000" cy="7020000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x-none"/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94640" y="540000"/>
            <a:ext cx="8865360" cy="6674040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x-none"/>
              <a:t>"Қасқыр мен 7 лақ" ертегісінің хореографиялық қойылымы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142099" y="1763613"/>
            <a:ext cx="7795440" cy="4384800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007864" y="1763613"/>
            <a:ext cx="7795440" cy="438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x-none"/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720000" y="540000"/>
            <a:ext cx="8677800" cy="5760000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x-none"/>
              <a:t>"Үш торай" ертегісінен көрініс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620000" y="1440000"/>
            <a:ext cx="7240320" cy="5430960"/>
          </a:xfr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x-none"/>
              <a:t>"Дюймовочка" ертегісінен қойылым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747799" y="1769040"/>
            <a:ext cx="6583679" cy="4384800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x-none"/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80000" y="720000"/>
            <a:ext cx="9660600" cy="5760000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x-none"/>
              <a:t>"Ер төстік" ертегісі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60" y="1620000"/>
            <a:ext cx="10079640" cy="56692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x-none"/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957600" y="900000"/>
            <a:ext cx="8400240" cy="6300000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78</Words>
  <Application>Microsoft Office PowerPoint</Application>
  <PresentationFormat>Произвольный</PresentationFormat>
  <Paragraphs>14</Paragraphs>
  <Slides>19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Andale Sans UI</vt:lpstr>
      <vt:lpstr>Arial</vt:lpstr>
      <vt:lpstr>Calibri</vt:lpstr>
      <vt:lpstr>StarSymbol</vt:lpstr>
      <vt:lpstr>Tahoma</vt:lpstr>
      <vt:lpstr>Times New Roman</vt:lpstr>
      <vt:lpstr>Default</vt:lpstr>
      <vt:lpstr>Презентация PowerPoint</vt:lpstr>
      <vt:lpstr>Презентация PowerPoint</vt:lpstr>
      <vt:lpstr>"Қасқыр мен 7 лақ" ертегісінің хореографиялық қойылымы</vt:lpstr>
      <vt:lpstr>Презентация PowerPoint</vt:lpstr>
      <vt:lpstr>"Үш торай" ертегісінен көрініс</vt:lpstr>
      <vt:lpstr>"Дюймовочка" ертегісінен қойылым</vt:lpstr>
      <vt:lpstr>Презентация PowerPoint</vt:lpstr>
      <vt:lpstr>"Ер төстік" ертегісі</vt:lpstr>
      <vt:lpstr>Презентация PowerPoint</vt:lpstr>
      <vt:lpstr>Презентация PowerPoint</vt:lpstr>
      <vt:lpstr>Презентация PowerPoint</vt:lpstr>
      <vt:lpstr>Презентация PowerPoint</vt:lpstr>
      <vt:lpstr>"Бауырсақ" ертегісінен көрініс</vt:lpstr>
      <vt:lpstr>Презентация PowerPoint</vt:lpstr>
      <vt:lpstr>Презентация PowerPoint</vt:lpstr>
      <vt:lpstr>"Қызыл телпек" ертегісі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Студент NIS</dc:creator>
  <cp:lastModifiedBy>Пользователь Windows</cp:lastModifiedBy>
  <cp:revision>6</cp:revision>
  <dcterms:created xsi:type="dcterms:W3CDTF">2009-04-16T11:32:32Z</dcterms:created>
  <dcterms:modified xsi:type="dcterms:W3CDTF">2019-02-27T08:04:55Z</dcterms:modified>
</cp:coreProperties>
</file>